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39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9936" y="84985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Listado de grupos para cada carrera, según necesidades de avance reticular, por la división de estudios profesionales.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maestros seleccionados para cubrir necesidades docentes.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Manual de Lineamientos académico-administrativos del tecnológico nacional de México.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69107" y="531573"/>
            <a:ext cx="4391025" cy="6009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Computadora, internet, plataforma SII, oficinas, maestros</a:t>
            </a:r>
            <a:r>
              <a:rPr lang="es-MX" sz="11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aulas y mobiliarios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76371" y="168144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68963" y="1560783"/>
            <a:ext cx="4391023" cy="319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Análisis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carga académica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Definición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carga académica y asignación de carga a docentes.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Detección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Necesidades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docentes.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Remitir necesidades  docentes al Departamento de R.H.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Captura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maestros en 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SII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por parte del Jefe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Académico.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docente genera  la planeación del curso/avance programático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Seguimiento durante el semestre de los avances y porcentajes de reprobación en la gestión del curso, utilizando los resultados entregados por el profesor a la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jefatura.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Seguimiento a mitad del semestre por medio de encuestas a estudiantes para la detección del avance de los contenidos del curso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Aplicar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plan de calidad para el servicio educativo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572483" y="1154154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57284" y="5428742"/>
            <a:ext cx="4391025" cy="886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Profesores con carga asignada según reglamento en un 100%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Cumplimiento en 100% en la realización de la gestión del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curso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352797" y="4796017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080123" y="1117796"/>
            <a:ext cx="1867928" cy="3711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Planeación del curso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Reporte de inicio del curso.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maestros requeridos  </a:t>
            </a:r>
            <a:r>
              <a:rPr lang="es-MX" sz="1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r.h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Reporte Final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Acta de calificaciones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Informe de actividades en caso de comisiones especiales.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Liberación de actividades al docente por parte de Jefe Académico.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 y SNC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66913" y="729100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Grupos descubiertos.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15408" y="5470947"/>
            <a:ext cx="3030280" cy="12642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Inicio de semestre sin profesor asignado.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Inconformidad por parte de alumnos. (Quejas)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Incremento en índice de reprobación y deserción.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5357415" y="1107544"/>
            <a:ext cx="119725" cy="420839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 flipH="1">
            <a:off x="5076371" y="4757712"/>
            <a:ext cx="198004" cy="60098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70040" y="610308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899871" y="47920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664570" y="4829472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1954807" y="80751"/>
            <a:ext cx="336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Gestión del curso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877588" y="192707"/>
            <a:ext cx="267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Versión 1.0 13 Feb. 2019</a:t>
            </a:r>
          </a:p>
          <a:p>
            <a:r>
              <a:rPr lang="es-MX" sz="1400" b="1" dirty="0" smtClean="0"/>
              <a:t>Elaborado por: Jefes académicos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255</Words>
  <Application>Microsoft Office PowerPoint</Application>
  <PresentationFormat>Panorámica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43</cp:revision>
  <dcterms:created xsi:type="dcterms:W3CDTF">2017-10-05T18:52:50Z</dcterms:created>
  <dcterms:modified xsi:type="dcterms:W3CDTF">2019-03-05T01:40:55Z</dcterms:modified>
</cp:coreProperties>
</file>